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58" r:id="rId5"/>
    <p:sldId id="260" r:id="rId6"/>
    <p:sldId id="271" r:id="rId7"/>
    <p:sldId id="261" r:id="rId8"/>
    <p:sldId id="272" r:id="rId9"/>
    <p:sldId id="273" r:id="rId10"/>
    <p:sldId id="262" r:id="rId11"/>
    <p:sldId id="263" r:id="rId12"/>
    <p:sldId id="264" r:id="rId13"/>
    <p:sldId id="265" r:id="rId14"/>
    <p:sldId id="266" r:id="rId15"/>
    <p:sldId id="267" r:id="rId16"/>
    <p:sldId id="268" r:id="rId17"/>
    <p:sldId id="269" r:id="rId18"/>
    <p:sldId id="270" r:id="rId19"/>
    <p:sldId id="274"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A7B40D9B-B03F-476F-8B01-E319EDD90546}" type="datetimeFigureOut">
              <a:rPr lang="en-US" smtClean="0"/>
              <a:pPr/>
              <a:t>10/31/2014</a:t>
            </a:fld>
            <a:endParaRPr lang="en-US"/>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40238B4-D8CB-45DA-AC45-3546A5B71239}"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7B40D9B-B03F-476F-8B01-E319EDD90546}" type="datetimeFigureOut">
              <a:rPr lang="en-US" smtClean="0"/>
              <a:pPr/>
              <a:t>10/31/2014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440238B4-D8CB-45DA-AC45-3546A5B71239}"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7B40D9B-B03F-476F-8B01-E319EDD90546}" type="datetimeFigureOut">
              <a:rPr lang="en-US" smtClean="0"/>
              <a:pPr/>
              <a:t>10/31/2014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440238B4-D8CB-45DA-AC45-3546A5B71239}"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A7B40D9B-B03F-476F-8B01-E319EDD90546}" type="datetimeFigureOut">
              <a:rPr lang="en-US" smtClean="0"/>
              <a:pPr/>
              <a:t>10/31/2014</a:t>
            </a:fld>
            <a:endParaRPr lang="en-US"/>
          </a:p>
        </p:txBody>
      </p:sp>
      <p:sp>
        <p:nvSpPr>
          <p:cNvPr id="5" name="Symbol zastępczy stopki 4"/>
          <p:cNvSpPr>
            <a:spLocks noGrp="1"/>
          </p:cNvSpPr>
          <p:nvPr>
            <p:ph type="ftr" sz="quarter" idx="11"/>
          </p:nvPr>
        </p:nvSpPr>
        <p:spPr>
          <a:xfrm>
            <a:off x="457200" y="6480969"/>
            <a:ext cx="4260056" cy="300831"/>
          </a:xfrm>
        </p:spPr>
        <p:txBody>
          <a:bodyPr/>
          <a:lstStyle/>
          <a:p>
            <a:endParaRPr lang="en-US"/>
          </a:p>
        </p:txBody>
      </p:sp>
      <p:sp>
        <p:nvSpPr>
          <p:cNvPr id="6" name="Symbol zastępczy numeru slajdu 5"/>
          <p:cNvSpPr>
            <a:spLocks noGrp="1"/>
          </p:cNvSpPr>
          <p:nvPr>
            <p:ph type="sldNum" sz="quarter" idx="12"/>
          </p:nvPr>
        </p:nvSpPr>
        <p:spPr/>
        <p:txBody>
          <a:bodyPr/>
          <a:lstStyle/>
          <a:p>
            <a:fld id="{440238B4-D8CB-45DA-AC45-3546A5B71239}"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A7B40D9B-B03F-476F-8B01-E319EDD90546}" type="datetimeFigureOut">
              <a:rPr lang="en-US" smtClean="0"/>
              <a:pPr/>
              <a:t>10/31/2014</a:t>
            </a:fld>
            <a:endParaRPr lang="en-US"/>
          </a:p>
        </p:txBody>
      </p:sp>
      <p:sp>
        <p:nvSpPr>
          <p:cNvPr id="5" name="Symbol zastępczy stopki 4"/>
          <p:cNvSpPr>
            <a:spLocks noGrp="1"/>
          </p:cNvSpPr>
          <p:nvPr>
            <p:ph type="ftr" sz="quarter" idx="11"/>
          </p:nvPr>
        </p:nvSpPr>
        <p:spPr>
          <a:xfrm>
            <a:off x="2619376" y="6480969"/>
            <a:ext cx="4260056" cy="300831"/>
          </a:xfrm>
        </p:spPr>
        <p:txBody>
          <a:bodyPr/>
          <a:lstStyle/>
          <a:p>
            <a:endParaRPr lang="en-US"/>
          </a:p>
        </p:txBody>
      </p:sp>
      <p:sp>
        <p:nvSpPr>
          <p:cNvPr id="6" name="Symbol zastępczy numeru slajdu 5"/>
          <p:cNvSpPr>
            <a:spLocks noGrp="1"/>
          </p:cNvSpPr>
          <p:nvPr>
            <p:ph type="sldNum" sz="quarter" idx="12"/>
          </p:nvPr>
        </p:nvSpPr>
        <p:spPr>
          <a:xfrm>
            <a:off x="8451056" y="809624"/>
            <a:ext cx="502920" cy="300831"/>
          </a:xfrm>
        </p:spPr>
        <p:txBody>
          <a:bodyPr/>
          <a:lstStyle/>
          <a:p>
            <a:fld id="{440238B4-D8CB-45DA-AC45-3546A5B71239}" type="slidenum">
              <a:rPr lang="en-US" smtClean="0"/>
              <a:pPr/>
              <a:t>‹#›</a:t>
            </a:fld>
            <a:endParaRPr lang="en-US"/>
          </a:p>
        </p:txBody>
      </p:sp>
      <p:cxnSp>
        <p:nvCxnSpPr>
          <p:cNvPr id="11" name="Łącznik prost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A7B40D9B-B03F-476F-8B01-E319EDD90546}" type="datetimeFigureOut">
              <a:rPr lang="en-US" smtClean="0"/>
              <a:pPr/>
              <a:t>10/31/2014</a:t>
            </a:fld>
            <a:endParaRPr lang="en-US"/>
          </a:p>
        </p:txBody>
      </p:sp>
      <p:sp>
        <p:nvSpPr>
          <p:cNvPr id="6" name="Symbol zastępczy stopki 5"/>
          <p:cNvSpPr>
            <a:spLocks noGrp="1"/>
          </p:cNvSpPr>
          <p:nvPr>
            <p:ph type="ftr" sz="quarter" idx="11"/>
          </p:nvPr>
        </p:nvSpPr>
        <p:spPr>
          <a:xfrm>
            <a:off x="457200" y="6480969"/>
            <a:ext cx="4260056" cy="301752"/>
          </a:xfrm>
        </p:spPr>
        <p:txBody>
          <a:bodyPr/>
          <a:lstStyle/>
          <a:p>
            <a:endParaRPr lang="en-US"/>
          </a:p>
        </p:txBody>
      </p:sp>
      <p:sp>
        <p:nvSpPr>
          <p:cNvPr id="7" name="Symbol zastępczy numeru slajdu 6"/>
          <p:cNvSpPr>
            <a:spLocks noGrp="1"/>
          </p:cNvSpPr>
          <p:nvPr>
            <p:ph type="sldNum" sz="quarter" idx="12"/>
          </p:nvPr>
        </p:nvSpPr>
        <p:spPr>
          <a:xfrm>
            <a:off x="7589520" y="6480969"/>
            <a:ext cx="502920" cy="301752"/>
          </a:xfrm>
        </p:spPr>
        <p:txBody>
          <a:bodyPr/>
          <a:lstStyle/>
          <a:p>
            <a:fld id="{440238B4-D8CB-45DA-AC45-3546A5B71239}"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A7B40D9B-B03F-476F-8B01-E319EDD90546}" type="datetimeFigureOut">
              <a:rPr lang="en-US" smtClean="0"/>
              <a:pPr/>
              <a:t>10/31/2014</a:t>
            </a:fld>
            <a:endParaRPr lang="en-US"/>
          </a:p>
        </p:txBody>
      </p:sp>
      <p:sp>
        <p:nvSpPr>
          <p:cNvPr id="8" name="Symbol zastępczy stopki 7"/>
          <p:cNvSpPr>
            <a:spLocks noGrp="1"/>
          </p:cNvSpPr>
          <p:nvPr>
            <p:ph type="ftr" sz="quarter" idx="11"/>
          </p:nvPr>
        </p:nvSpPr>
        <p:spPr>
          <a:xfrm>
            <a:off x="457200" y="6480969"/>
            <a:ext cx="4261104" cy="301752"/>
          </a:xfrm>
        </p:spPr>
        <p:txBody>
          <a:bodyPr/>
          <a:lstStyle/>
          <a:p>
            <a:endParaRPr lang="en-US"/>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440238B4-D8CB-45DA-AC45-3546A5B712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A7B40D9B-B03F-476F-8B01-E319EDD90546}" type="datetimeFigureOut">
              <a:rPr lang="en-US" smtClean="0"/>
              <a:pPr/>
              <a:t>10/31/2014</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440238B4-D8CB-45DA-AC45-3546A5B71239}"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A7B40D9B-B03F-476F-8B01-E319EDD90546}" type="datetimeFigureOut">
              <a:rPr lang="en-US" smtClean="0"/>
              <a:pPr/>
              <a:t>10/31/2014</a:t>
            </a:fld>
            <a:endParaRPr lang="en-US"/>
          </a:p>
        </p:txBody>
      </p:sp>
      <p:sp>
        <p:nvSpPr>
          <p:cNvPr id="3" name="Symbol zastępczy stopki 2"/>
          <p:cNvSpPr>
            <a:spLocks noGrp="1"/>
          </p:cNvSpPr>
          <p:nvPr>
            <p:ph type="ftr" sz="quarter" idx="11"/>
          </p:nvPr>
        </p:nvSpPr>
        <p:spPr>
          <a:xfrm>
            <a:off x="457200" y="6481890"/>
            <a:ext cx="4260056" cy="300831"/>
          </a:xfrm>
        </p:spPr>
        <p:txBody>
          <a:bodyPr/>
          <a:lstStyle/>
          <a:p>
            <a:endParaRPr lang="en-US"/>
          </a:p>
        </p:txBody>
      </p:sp>
      <p:sp>
        <p:nvSpPr>
          <p:cNvPr id="4" name="Symbol zastępczy numeru slajdu 3"/>
          <p:cNvSpPr>
            <a:spLocks noGrp="1"/>
          </p:cNvSpPr>
          <p:nvPr>
            <p:ph type="sldNum" sz="quarter" idx="12"/>
          </p:nvPr>
        </p:nvSpPr>
        <p:spPr>
          <a:xfrm>
            <a:off x="7589520" y="6480969"/>
            <a:ext cx="502920" cy="301752"/>
          </a:xfrm>
        </p:spPr>
        <p:txBody>
          <a:bodyPr/>
          <a:lstStyle/>
          <a:p>
            <a:fld id="{440238B4-D8CB-45DA-AC45-3546A5B71239}"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A7B40D9B-B03F-476F-8B01-E319EDD90546}" type="datetimeFigureOut">
              <a:rPr lang="en-US" smtClean="0"/>
              <a:pPr/>
              <a:t>10/31/2014</a:t>
            </a:fld>
            <a:endParaRPr lang="en-US"/>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440238B4-D8CB-45DA-AC45-3546A5B712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A7B40D9B-B03F-476F-8B01-E319EDD90546}" type="datetimeFigureOut">
              <a:rPr lang="en-US" smtClean="0"/>
              <a:pPr/>
              <a:t>10/31/2014</a:t>
            </a:fld>
            <a:endParaRPr lang="en-US"/>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440238B4-D8CB-45DA-AC45-3546A5B712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7B40D9B-B03F-476F-8B01-E319EDD90546}" type="datetimeFigureOut">
              <a:rPr lang="en-US" smtClean="0"/>
              <a:pPr/>
              <a:t>10/31/2014</a:t>
            </a:fld>
            <a:endParaRPr lang="en-US"/>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40238B4-D8CB-45DA-AC45-3546A5B7123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edg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Piotrek\Desktop\polish%20nationale%20music\polonez.av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Piotrek\Desktop\polish%20nationale%20music\mazur1.av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Piotrek\Desktop\polish%20nationale%20music\oberek.av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Piotrek\Desktop\polish%20nationale%20music\kujawiak%20(360p).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Piotrek\Desktop\polish%20nationale%20music\krakowiak.mp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Piotrek\Desktop\polish%20nationale%20music\National%20Anthem%20-%20Poland%20-Mazurek%20D-browskiego-%20Mp3.mp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Piotrek\Desktop\polish%20nationale%20music\Fryderyk%20Chopin%20-%20Polonez%20A-dur.mp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Users\Piotrek\Desktop\polish%20nationale%20music\Fryderyk%20Chopin%20Mazurek%20a%20moll.mp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Piotrek\Desktop\polish%20nationale%20music\Chopin%20-%20Etiuda%20Rewolucyjna.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pPr algn="ctr"/>
            <a:r>
              <a:rPr lang="pl-PL" sz="5400" b="1" dirty="0" err="1" smtClean="0"/>
              <a:t>Polish</a:t>
            </a:r>
            <a:r>
              <a:rPr lang="pl-PL" sz="5400" b="1" dirty="0" smtClean="0"/>
              <a:t> </a:t>
            </a:r>
            <a:r>
              <a:rPr lang="pl-PL" sz="5400" b="1" dirty="0" err="1" smtClean="0"/>
              <a:t>nationale</a:t>
            </a:r>
            <a:r>
              <a:rPr lang="pl-PL" sz="5400" b="1" dirty="0" smtClean="0"/>
              <a:t> </a:t>
            </a:r>
            <a:r>
              <a:rPr lang="pl-PL" sz="5400" b="1" dirty="0" err="1" smtClean="0"/>
              <a:t>music</a:t>
            </a:r>
            <a:endParaRPr lang="en-US" sz="5400" b="1"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793354"/>
          </a:xfrm>
        </p:spPr>
        <p:txBody>
          <a:bodyPr>
            <a:normAutofit fontScale="90000"/>
          </a:bodyPr>
          <a:lstStyle/>
          <a:p>
            <a:pPr algn="ctr"/>
            <a:r>
              <a:rPr lang="pl-PL" dirty="0" smtClean="0"/>
              <a:t/>
            </a:r>
            <a:br>
              <a:rPr lang="pl-PL" dirty="0" smtClean="0"/>
            </a:br>
            <a:r>
              <a:rPr lang="pl-PL" dirty="0" smtClean="0"/>
              <a:t>POLISH NATIONALE DANCES</a:t>
            </a:r>
            <a:br>
              <a:rPr lang="pl-PL" dirty="0" smtClean="0"/>
            </a:br>
            <a:r>
              <a:rPr lang="pl-PL" dirty="0" err="1" smtClean="0"/>
              <a:t>the</a:t>
            </a:r>
            <a:r>
              <a:rPr lang="pl-PL" dirty="0" smtClean="0"/>
              <a:t> </a:t>
            </a:r>
            <a:r>
              <a:rPr lang="pl-PL" dirty="0" err="1" smtClean="0"/>
              <a:t>polonaise</a:t>
            </a:r>
            <a:r>
              <a:rPr lang="pl-PL" dirty="0" smtClean="0"/>
              <a:t/>
            </a:r>
            <a:br>
              <a:rPr lang="pl-PL" dirty="0" smtClean="0"/>
            </a:br>
            <a:r>
              <a:rPr lang="pl-PL" dirty="0" smtClean="0"/>
              <a:t/>
            </a:r>
            <a:br>
              <a:rPr lang="pl-PL" dirty="0" smtClean="0"/>
            </a:br>
            <a:endParaRPr lang="en-US" dirty="0"/>
          </a:p>
        </p:txBody>
      </p:sp>
      <p:pic>
        <p:nvPicPr>
          <p:cNvPr id="6" name="polonez.avi">
            <a:hlinkClick r:id="" action="ppaction://media"/>
          </p:cNvPr>
          <p:cNvPicPr>
            <a:picLocks noGrp="1" noRot="1" noChangeAspect="1"/>
          </p:cNvPicPr>
          <p:nvPr>
            <p:ph idx="1"/>
            <a:videoFile r:link="rId1"/>
          </p:nvPr>
        </p:nvPicPr>
        <p:blipFill>
          <a:blip r:embed="rId3" cstate="print"/>
          <a:stretch>
            <a:fillRect/>
          </a:stretch>
        </p:blipFill>
        <p:spPr>
          <a:xfrm>
            <a:off x="1143000" y="1597025"/>
            <a:ext cx="6858000" cy="514350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The</a:t>
            </a:r>
            <a:r>
              <a:rPr lang="pl-PL" dirty="0" smtClean="0"/>
              <a:t> mazurka</a:t>
            </a:r>
            <a:endParaRPr lang="en-US" dirty="0"/>
          </a:p>
        </p:txBody>
      </p:sp>
      <p:pic>
        <p:nvPicPr>
          <p:cNvPr id="6" name="mazur1.avi">
            <a:hlinkClick r:id="" action="ppaction://media"/>
          </p:cNvPr>
          <p:cNvPicPr>
            <a:picLocks noGrp="1" noRot="1" noChangeAspect="1"/>
          </p:cNvPicPr>
          <p:nvPr>
            <p:ph idx="1"/>
            <a:videoFile r:link="rId1"/>
          </p:nvPr>
        </p:nvPicPr>
        <p:blipFill>
          <a:blip r:embed="rId3" cstate="print"/>
          <a:stretch>
            <a:fillRect/>
          </a:stretch>
        </p:blipFill>
        <p:spPr>
          <a:xfrm>
            <a:off x="1143000" y="1597025"/>
            <a:ext cx="6858000" cy="514350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The</a:t>
            </a:r>
            <a:r>
              <a:rPr lang="pl-PL" dirty="0" smtClean="0"/>
              <a:t> oberek</a:t>
            </a:r>
            <a:endParaRPr lang="en-US" dirty="0"/>
          </a:p>
        </p:txBody>
      </p:sp>
      <p:pic>
        <p:nvPicPr>
          <p:cNvPr id="6" name="oberek.avi">
            <a:hlinkClick r:id="" action="ppaction://media"/>
          </p:cNvPr>
          <p:cNvPicPr>
            <a:picLocks noGrp="1" noRot="1" noChangeAspect="1"/>
          </p:cNvPicPr>
          <p:nvPr>
            <p:ph idx="1"/>
            <a:videoFile r:link="rId1"/>
          </p:nvPr>
        </p:nvPicPr>
        <p:blipFill>
          <a:blip r:embed="rId3" cstate="print"/>
          <a:stretch>
            <a:fillRect/>
          </a:stretch>
        </p:blipFill>
        <p:spPr>
          <a:xfrm>
            <a:off x="1143000" y="1597025"/>
            <a:ext cx="6858000" cy="514350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The</a:t>
            </a:r>
            <a:r>
              <a:rPr lang="pl-PL" dirty="0" smtClean="0"/>
              <a:t> kujawiak</a:t>
            </a:r>
            <a:endParaRPr lang="en-US" dirty="0"/>
          </a:p>
        </p:txBody>
      </p:sp>
      <p:pic>
        <p:nvPicPr>
          <p:cNvPr id="6" name="kujawiak (360p).mp4">
            <a:hlinkClick r:id="" action="ppaction://media"/>
          </p:cNvPr>
          <p:cNvPicPr>
            <a:picLocks noGrp="1" noRot="1" noChangeAspect="1"/>
          </p:cNvPicPr>
          <p:nvPr>
            <p:ph idx="1"/>
            <a:videoFile r:link="rId1"/>
          </p:nvPr>
        </p:nvPicPr>
        <p:blipFill>
          <a:blip r:embed="rId3" cstate="print"/>
          <a:stretch>
            <a:fillRect/>
          </a:stretch>
        </p:blipFill>
        <p:spPr>
          <a:xfrm>
            <a:off x="1907704" y="1988840"/>
            <a:ext cx="5670376" cy="4252782"/>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The</a:t>
            </a:r>
            <a:r>
              <a:rPr lang="pl-PL" dirty="0" smtClean="0"/>
              <a:t> krakowiak</a:t>
            </a:r>
            <a:endParaRPr lang="en-US" dirty="0"/>
          </a:p>
        </p:txBody>
      </p:sp>
      <p:pic>
        <p:nvPicPr>
          <p:cNvPr id="6" name="krakowiak.mp4">
            <a:hlinkClick r:id="" action="ppaction://media"/>
          </p:cNvPr>
          <p:cNvPicPr>
            <a:picLocks noGrp="1" noRot="1" noChangeAspect="1"/>
          </p:cNvPicPr>
          <p:nvPr>
            <p:ph idx="1"/>
            <a:videoFile r:link="rId1"/>
          </p:nvPr>
        </p:nvPicPr>
        <p:blipFill>
          <a:blip r:embed="rId3" cstate="print"/>
          <a:stretch>
            <a:fillRect/>
          </a:stretch>
        </p:blipFill>
        <p:spPr>
          <a:xfrm>
            <a:off x="1763688" y="1772816"/>
            <a:ext cx="5871633" cy="4403725"/>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dirty="0" smtClean="0"/>
              <a:t>Regional Costumes</a:t>
            </a:r>
            <a:endParaRPr lang="en-US" dirty="0"/>
          </a:p>
        </p:txBody>
      </p:sp>
      <p:pic>
        <p:nvPicPr>
          <p:cNvPr id="4" name="Symbol zastępczy zawartości 3" descr="8048_1606_pl_g_rzeszow_big.jpg"/>
          <p:cNvPicPr>
            <a:picLocks noGrp="1" noChangeAspect="1"/>
          </p:cNvPicPr>
          <p:nvPr>
            <p:ph idx="1"/>
          </p:nvPr>
        </p:nvPicPr>
        <p:blipFill>
          <a:blip r:embed="rId2" cstate="print"/>
          <a:stretch>
            <a:fillRect/>
          </a:stretch>
        </p:blipFill>
        <p:spPr>
          <a:xfrm>
            <a:off x="1619672" y="1628800"/>
            <a:ext cx="3048000" cy="4572000"/>
          </a:xfrm>
        </p:spPr>
      </p:pic>
      <p:sp>
        <p:nvSpPr>
          <p:cNvPr id="5" name="pole tekstowe 4"/>
          <p:cNvSpPr txBox="1"/>
          <p:nvPr/>
        </p:nvSpPr>
        <p:spPr>
          <a:xfrm>
            <a:off x="5076056" y="5373216"/>
            <a:ext cx="3240360" cy="369332"/>
          </a:xfrm>
          <a:prstGeom prst="rect">
            <a:avLst/>
          </a:prstGeom>
          <a:noFill/>
        </p:spPr>
        <p:txBody>
          <a:bodyPr wrap="square" rtlCol="0">
            <a:spAutoFit/>
          </a:bodyPr>
          <a:lstStyle/>
          <a:p>
            <a:pPr algn="ctr"/>
            <a:r>
              <a:rPr lang="en-US" dirty="0" smtClean="0"/>
              <a:t>folk costume </a:t>
            </a:r>
            <a:r>
              <a:rPr lang="pl-PL" dirty="0" err="1" smtClean="0"/>
              <a:t>the</a:t>
            </a:r>
            <a:r>
              <a:rPr lang="pl-PL" dirty="0" smtClean="0"/>
              <a:t> </a:t>
            </a:r>
            <a:r>
              <a:rPr lang="en-US" dirty="0" err="1" smtClean="0"/>
              <a:t>Rzesz</a:t>
            </a:r>
            <a:r>
              <a:rPr lang="pl-PL" dirty="0" smtClean="0"/>
              <a:t>o</a:t>
            </a:r>
            <a:r>
              <a:rPr lang="en-US" dirty="0" smtClean="0"/>
              <a:t>w</a:t>
            </a:r>
            <a:endParaRPr lang="en-US"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góralski.jpg"/>
          <p:cNvPicPr>
            <a:picLocks noGrp="1" noChangeAspect="1"/>
          </p:cNvPicPr>
          <p:nvPr>
            <p:ph idx="1"/>
          </p:nvPr>
        </p:nvPicPr>
        <p:blipFill>
          <a:blip r:embed="rId2" cstate="print"/>
          <a:stretch>
            <a:fillRect/>
          </a:stretch>
        </p:blipFill>
        <p:spPr>
          <a:xfrm>
            <a:off x="971600" y="1196752"/>
            <a:ext cx="3384376" cy="4350097"/>
          </a:xfrm>
        </p:spPr>
      </p:pic>
      <p:sp>
        <p:nvSpPr>
          <p:cNvPr id="5" name="Prostokąt 4"/>
          <p:cNvSpPr/>
          <p:nvPr/>
        </p:nvSpPr>
        <p:spPr>
          <a:xfrm>
            <a:off x="4532218" y="5085184"/>
            <a:ext cx="3248005" cy="369332"/>
          </a:xfrm>
          <a:prstGeom prst="rect">
            <a:avLst/>
          </a:prstGeom>
        </p:spPr>
        <p:txBody>
          <a:bodyPr wrap="none">
            <a:spAutoFit/>
          </a:bodyPr>
          <a:lstStyle/>
          <a:p>
            <a:pPr algn="ctr"/>
            <a:r>
              <a:rPr lang="en-US" dirty="0" smtClean="0"/>
              <a:t>folk costume </a:t>
            </a:r>
            <a:r>
              <a:rPr lang="pl-PL" dirty="0" err="1" smtClean="0"/>
              <a:t>the</a:t>
            </a:r>
            <a:r>
              <a:rPr lang="pl-PL" dirty="0" smtClean="0"/>
              <a:t> Zakopane</a:t>
            </a:r>
            <a:endParaRPr lang="en-US"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rakowski.jpeg"/>
          <p:cNvPicPr>
            <a:picLocks noGrp="1" noChangeAspect="1"/>
          </p:cNvPicPr>
          <p:nvPr>
            <p:ph idx="1"/>
          </p:nvPr>
        </p:nvPicPr>
        <p:blipFill>
          <a:blip r:embed="rId2" cstate="print"/>
          <a:stretch>
            <a:fillRect/>
          </a:stretch>
        </p:blipFill>
        <p:spPr>
          <a:xfrm>
            <a:off x="1115616" y="980728"/>
            <a:ext cx="2918460" cy="4572000"/>
          </a:xfrm>
        </p:spPr>
      </p:pic>
      <p:sp>
        <p:nvSpPr>
          <p:cNvPr id="5" name="Prostokąt 4"/>
          <p:cNvSpPr/>
          <p:nvPr/>
        </p:nvSpPr>
        <p:spPr>
          <a:xfrm>
            <a:off x="4547701" y="4869160"/>
            <a:ext cx="2929008" cy="369332"/>
          </a:xfrm>
          <a:prstGeom prst="rect">
            <a:avLst/>
          </a:prstGeom>
        </p:spPr>
        <p:txBody>
          <a:bodyPr wrap="none">
            <a:spAutoFit/>
          </a:bodyPr>
          <a:lstStyle/>
          <a:p>
            <a:pPr algn="ctr"/>
            <a:r>
              <a:rPr lang="en-US" dirty="0" smtClean="0"/>
              <a:t>folk costume </a:t>
            </a:r>
            <a:r>
              <a:rPr lang="pl-PL" dirty="0" err="1" smtClean="0"/>
              <a:t>the</a:t>
            </a:r>
            <a:r>
              <a:rPr lang="pl-PL" dirty="0" smtClean="0"/>
              <a:t> </a:t>
            </a:r>
            <a:r>
              <a:rPr lang="pl-PL" dirty="0" err="1" smtClean="0"/>
              <a:t>Krako</a:t>
            </a:r>
            <a:r>
              <a:rPr lang="en-US" dirty="0" smtClean="0"/>
              <a:t>w</a:t>
            </a:r>
            <a:endParaRPr lang="en-US"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mazowsze.jpg"/>
          <p:cNvPicPr>
            <a:picLocks noGrp="1" noChangeAspect="1"/>
          </p:cNvPicPr>
          <p:nvPr>
            <p:ph idx="1"/>
          </p:nvPr>
        </p:nvPicPr>
        <p:blipFill>
          <a:blip r:embed="rId2" cstate="print"/>
          <a:stretch>
            <a:fillRect/>
          </a:stretch>
        </p:blipFill>
        <p:spPr>
          <a:xfrm>
            <a:off x="971600" y="1196752"/>
            <a:ext cx="3048000" cy="4572000"/>
          </a:xfrm>
        </p:spPr>
      </p:pic>
      <p:sp>
        <p:nvSpPr>
          <p:cNvPr id="5" name="Prostokąt 4"/>
          <p:cNvSpPr/>
          <p:nvPr/>
        </p:nvSpPr>
        <p:spPr>
          <a:xfrm>
            <a:off x="4658856" y="5157192"/>
            <a:ext cx="2994731" cy="369332"/>
          </a:xfrm>
          <a:prstGeom prst="rect">
            <a:avLst/>
          </a:prstGeom>
        </p:spPr>
        <p:txBody>
          <a:bodyPr wrap="none">
            <a:spAutoFit/>
          </a:bodyPr>
          <a:lstStyle/>
          <a:p>
            <a:pPr algn="ctr"/>
            <a:r>
              <a:rPr lang="en-US" dirty="0" smtClean="0"/>
              <a:t>folk costume </a:t>
            </a:r>
            <a:r>
              <a:rPr lang="pl-PL" dirty="0" err="1" smtClean="0"/>
              <a:t>the</a:t>
            </a:r>
            <a:r>
              <a:rPr lang="pl-PL" dirty="0" smtClean="0"/>
              <a:t> Warsa</a:t>
            </a:r>
            <a:r>
              <a:rPr lang="en-US" dirty="0" smtClean="0"/>
              <a:t>w</a:t>
            </a:r>
            <a:endParaRPr lang="en-US" dirty="0"/>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229600" cy="5762112"/>
          </a:xfrm>
        </p:spPr>
        <p:txBody>
          <a:bodyPr/>
          <a:lstStyle/>
          <a:p>
            <a:pPr algn="ctr"/>
            <a:endParaRPr lang="pl-PL" dirty="0" smtClean="0"/>
          </a:p>
          <a:p>
            <a:pPr algn="ctr"/>
            <a:endParaRPr lang="pl-PL" dirty="0" smtClean="0"/>
          </a:p>
          <a:p>
            <a:pPr algn="ctr"/>
            <a:endParaRPr lang="pl-PL" dirty="0" smtClean="0"/>
          </a:p>
          <a:p>
            <a:pPr algn="ctr"/>
            <a:endParaRPr lang="pl-PL" dirty="0" smtClean="0"/>
          </a:p>
          <a:p>
            <a:pPr algn="ctr">
              <a:buNone/>
            </a:pPr>
            <a:r>
              <a:rPr lang="pl-PL" sz="7200" dirty="0" smtClean="0"/>
              <a:t>	</a:t>
            </a:r>
            <a:r>
              <a:rPr lang="pl-PL" sz="7200" dirty="0" err="1" smtClean="0"/>
              <a:t>Thank</a:t>
            </a:r>
            <a:r>
              <a:rPr lang="pl-PL" sz="7200" dirty="0" smtClean="0"/>
              <a:t> </a:t>
            </a:r>
            <a:r>
              <a:rPr lang="pl-PL" sz="7200" dirty="0" err="1" smtClean="0"/>
              <a:t>you</a:t>
            </a:r>
            <a:r>
              <a:rPr lang="pl-PL" sz="7200" dirty="0" smtClean="0"/>
              <a:t> </a:t>
            </a:r>
            <a:r>
              <a:rPr lang="pl-PL" sz="7200" dirty="0" smtClean="0">
                <a:sym typeface="Wingdings" pitchFamily="2" charset="2"/>
              </a:rPr>
              <a:t></a:t>
            </a:r>
            <a:endParaRPr lang="en-US" sz="7200"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4457650"/>
          </a:xfrm>
        </p:spPr>
        <p:txBody>
          <a:bodyPr>
            <a:normAutofit/>
          </a:bodyPr>
          <a:lstStyle/>
          <a:p>
            <a:pPr algn="ctr"/>
            <a:r>
              <a:rPr lang="pl-PL" sz="5400" b="1" dirty="0" smtClean="0"/>
              <a:t>N</a:t>
            </a:r>
            <a:r>
              <a:rPr lang="en-US" sz="5400" b="1" dirty="0" err="1" smtClean="0"/>
              <a:t>ational</a:t>
            </a:r>
            <a:r>
              <a:rPr lang="en-US" sz="5400" b="1" dirty="0" smtClean="0"/>
              <a:t> </a:t>
            </a:r>
            <a:r>
              <a:rPr lang="pl-PL" sz="5400" b="1" dirty="0" smtClean="0"/>
              <a:t>A</a:t>
            </a:r>
            <a:r>
              <a:rPr lang="en-US" sz="5400" b="1" dirty="0" err="1" smtClean="0"/>
              <a:t>nthem</a:t>
            </a:r>
            <a:r>
              <a:rPr lang="pl-PL" sz="5400" b="1" dirty="0" smtClean="0"/>
              <a:t> "</a:t>
            </a:r>
            <a:r>
              <a:rPr lang="pl-PL" sz="5400" b="1" dirty="0" err="1" smtClean="0"/>
              <a:t>Dabrowski's</a:t>
            </a:r>
            <a:r>
              <a:rPr lang="pl-PL" sz="5400" b="1" dirty="0" smtClean="0"/>
              <a:t> Mazurka„</a:t>
            </a:r>
            <a:br>
              <a:rPr lang="pl-PL" sz="5400" b="1" dirty="0" smtClean="0"/>
            </a:br>
            <a:r>
              <a:rPr lang="pl-PL" sz="5400" b="1" dirty="0" smtClean="0"/>
              <a:t>(pol. „Mazurek Dąbrowskiego”)</a:t>
            </a:r>
            <a:endParaRPr lang="en-US" sz="5400"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8229600" cy="5690104"/>
          </a:xfrm>
        </p:spPr>
        <p:txBody>
          <a:bodyPr>
            <a:normAutofit fontScale="85000" lnSpcReduction="20000"/>
          </a:bodyPr>
          <a:lstStyle/>
          <a:p>
            <a:pPr algn="ctr"/>
            <a:endParaRPr lang="pl-PL" dirty="0" smtClean="0"/>
          </a:p>
          <a:p>
            <a:pPr algn="ctr"/>
            <a:r>
              <a:rPr lang="en-US" sz="3900" b="1" dirty="0" smtClean="0"/>
              <a:t>Polish text</a:t>
            </a:r>
            <a:endParaRPr lang="pl-PL" sz="3900" b="1" dirty="0" smtClean="0"/>
          </a:p>
          <a:p>
            <a:pPr algn="ctr">
              <a:buNone/>
            </a:pPr>
            <a:r>
              <a:rPr lang="pl-PL" sz="3900" dirty="0" smtClean="0"/>
              <a:t>Jeszcze Polska nie zginęła,</a:t>
            </a:r>
          </a:p>
          <a:p>
            <a:pPr algn="ctr">
              <a:buNone/>
            </a:pPr>
            <a:r>
              <a:rPr lang="pl-PL" sz="3900" dirty="0" smtClean="0"/>
              <a:t>Kiedy my żyjemy.</a:t>
            </a:r>
            <a:br>
              <a:rPr lang="pl-PL" sz="3900" dirty="0" smtClean="0"/>
            </a:br>
            <a:r>
              <a:rPr lang="pl-PL" sz="3900" dirty="0" smtClean="0"/>
              <a:t>Co nam obca przemoc wzięła,</a:t>
            </a:r>
            <a:br>
              <a:rPr lang="pl-PL" sz="3900" dirty="0" smtClean="0"/>
            </a:br>
            <a:r>
              <a:rPr lang="pl-PL" sz="3900" dirty="0" smtClean="0"/>
              <a:t>Szablą odbierzemy.</a:t>
            </a:r>
          </a:p>
          <a:p>
            <a:pPr algn="ctr">
              <a:buNone/>
            </a:pPr>
            <a:r>
              <a:rPr lang="pl-PL" sz="3900" dirty="0" smtClean="0"/>
              <a:t>	Marsz, </a:t>
            </a:r>
            <a:r>
              <a:rPr lang="pl-PL" sz="3900" dirty="0" err="1" smtClean="0"/>
              <a:t>marsz</a:t>
            </a:r>
            <a:r>
              <a:rPr lang="pl-PL" sz="3900" dirty="0" smtClean="0"/>
              <a:t>, Dąbrowski,</a:t>
            </a:r>
            <a:br>
              <a:rPr lang="pl-PL" sz="3900" dirty="0" smtClean="0"/>
            </a:br>
            <a:r>
              <a:rPr lang="pl-PL" sz="3900" dirty="0" smtClean="0"/>
              <a:t>Z ziemi włoskiej do Polski.</a:t>
            </a:r>
            <a:br>
              <a:rPr lang="pl-PL" sz="3900" dirty="0" smtClean="0"/>
            </a:br>
            <a:r>
              <a:rPr lang="pl-PL" sz="3900" dirty="0" smtClean="0"/>
              <a:t>Za twoim przewodem</a:t>
            </a:r>
            <a:br>
              <a:rPr lang="pl-PL" sz="3900" dirty="0" smtClean="0"/>
            </a:br>
            <a:r>
              <a:rPr lang="pl-PL" sz="3900" dirty="0" err="1" smtClean="0"/>
              <a:t>Złączym</a:t>
            </a:r>
            <a:r>
              <a:rPr lang="pl-PL" sz="3900" dirty="0" smtClean="0"/>
              <a:t> się z narodem.</a:t>
            </a:r>
          </a:p>
          <a:p>
            <a:pPr>
              <a:buNone/>
            </a:pPr>
            <a:r>
              <a:rPr lang="pl-PL" dirty="0" smtClean="0"/>
              <a:t/>
            </a:r>
            <a:br>
              <a:rPr lang="pl-PL" dirty="0" smtClean="0"/>
            </a:br>
            <a:r>
              <a:rPr lang="pl-PL" dirty="0" smtClean="0"/>
              <a:t/>
            </a:r>
            <a:br>
              <a:rPr lang="pl-PL" dirty="0" smtClean="0"/>
            </a:br>
            <a:endParaRPr lang="en-US"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29600" cy="5834120"/>
          </a:xfrm>
        </p:spPr>
        <p:txBody>
          <a:bodyPr>
            <a:normAutofit/>
          </a:bodyPr>
          <a:lstStyle/>
          <a:p>
            <a:pPr algn="ctr"/>
            <a:r>
              <a:rPr lang="pl-PL" b="1" dirty="0" err="1" smtClean="0"/>
              <a:t>English</a:t>
            </a:r>
            <a:r>
              <a:rPr lang="pl-PL" b="1" dirty="0" smtClean="0"/>
              <a:t> </a:t>
            </a:r>
            <a:r>
              <a:rPr lang="pl-PL" b="1" dirty="0" err="1" smtClean="0"/>
              <a:t>text</a:t>
            </a:r>
            <a:endParaRPr lang="pl-PL" b="1" dirty="0" smtClean="0"/>
          </a:p>
          <a:p>
            <a:pPr algn="ctr"/>
            <a:endParaRPr lang="pl-PL" dirty="0" smtClean="0"/>
          </a:p>
          <a:p>
            <a:pPr algn="ctr">
              <a:buNone/>
            </a:pPr>
            <a:r>
              <a:rPr lang="pl-PL" dirty="0" smtClean="0"/>
              <a:t>	P</a:t>
            </a:r>
            <a:r>
              <a:rPr lang="en-US" dirty="0" err="1" smtClean="0"/>
              <a:t>oland</a:t>
            </a:r>
            <a:r>
              <a:rPr lang="en-US" dirty="0" smtClean="0"/>
              <a:t> has not yet perished,</a:t>
            </a:r>
            <a:br>
              <a:rPr lang="en-US" dirty="0" smtClean="0"/>
            </a:br>
            <a:r>
              <a:rPr lang="en-US" dirty="0" smtClean="0"/>
              <a:t>So long as we still live.</a:t>
            </a:r>
            <a:br>
              <a:rPr lang="en-US" dirty="0" smtClean="0"/>
            </a:br>
            <a:r>
              <a:rPr lang="en-US" dirty="0" smtClean="0"/>
              <a:t>What the alien force has taken from us,</a:t>
            </a:r>
            <a:br>
              <a:rPr lang="en-US" dirty="0" smtClean="0"/>
            </a:br>
            <a:r>
              <a:rPr lang="en-US" dirty="0" smtClean="0"/>
              <a:t>We shall retrieve with a </a:t>
            </a:r>
            <a:r>
              <a:rPr lang="en-US" dirty="0" err="1" smtClean="0"/>
              <a:t>sabre</a:t>
            </a:r>
            <a:r>
              <a:rPr lang="en-US" dirty="0" smtClean="0"/>
              <a:t>.</a:t>
            </a:r>
          </a:p>
          <a:p>
            <a:pPr algn="ctr">
              <a:buNone/>
            </a:pPr>
            <a:r>
              <a:rPr lang="pl-PL" dirty="0" smtClean="0"/>
              <a:t>	</a:t>
            </a:r>
            <a:r>
              <a:rPr lang="en-US" dirty="0" smtClean="0"/>
              <a:t>March, march, </a:t>
            </a:r>
            <a:r>
              <a:rPr lang="en-US" dirty="0" err="1" smtClean="0"/>
              <a:t>Dąbrowski</a:t>
            </a:r>
            <a:r>
              <a:rPr lang="en-US" dirty="0" smtClean="0"/>
              <a:t>,</a:t>
            </a:r>
            <a:br>
              <a:rPr lang="en-US" dirty="0" smtClean="0"/>
            </a:br>
            <a:r>
              <a:rPr lang="en-US" dirty="0" smtClean="0"/>
              <a:t>From the Italian land to Poland.</a:t>
            </a:r>
            <a:br>
              <a:rPr lang="en-US" dirty="0" smtClean="0"/>
            </a:br>
            <a:r>
              <a:rPr lang="en-US" dirty="0" smtClean="0"/>
              <a:t>Under your command</a:t>
            </a:r>
            <a:br>
              <a:rPr lang="en-US" dirty="0" smtClean="0"/>
            </a:br>
            <a:r>
              <a:rPr lang="en-US" dirty="0" smtClean="0"/>
              <a:t>We shall rejoin the nation.</a:t>
            </a:r>
          </a:p>
        </p:txBody>
      </p:sp>
      <p:pic>
        <p:nvPicPr>
          <p:cNvPr id="4" name="National Anthem - Poland -Mazurek D-browskiego- Mp3.mp3">
            <a:hlinkClick r:id="" action="ppaction://media"/>
          </p:cNvPr>
          <p:cNvPicPr>
            <a:picLocks noRot="1" noChangeAspect="1"/>
          </p:cNvPicPr>
          <p:nvPr>
            <a:audioFile r:link="rId1"/>
          </p:nvPr>
        </p:nvPicPr>
        <p:blipFill>
          <a:blip r:embed="rId3" cstate="print"/>
          <a:stretch>
            <a:fillRect/>
          </a:stretch>
        </p:blipFill>
        <p:spPr>
          <a:xfrm>
            <a:off x="1547664" y="5661248"/>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67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Fryderyk Chopin</a:t>
            </a:r>
            <a:endParaRPr lang="en-US" b="1" dirty="0"/>
          </a:p>
        </p:txBody>
      </p:sp>
      <p:sp>
        <p:nvSpPr>
          <p:cNvPr id="5" name="Symbol zastępczy zawartości 4"/>
          <p:cNvSpPr>
            <a:spLocks noGrp="1"/>
          </p:cNvSpPr>
          <p:nvPr>
            <p:ph idx="1"/>
          </p:nvPr>
        </p:nvSpPr>
        <p:spPr/>
        <p:txBody>
          <a:bodyPr>
            <a:normAutofit lnSpcReduction="10000"/>
          </a:bodyPr>
          <a:lstStyle/>
          <a:p>
            <a:r>
              <a:rPr lang="en-US" dirty="0" smtClean="0"/>
              <a:t>Polish composer, born in 1810, died in 1947. He was the most outstanding Polish composer. In his works alluded to the history of the nation. He wrote works for piano. These were: mazurkas, polonaise, nocturnes, etudes, preludes, concerts and much more. His body rests in Paris, and the heart has been lodged in the Church of the </a:t>
            </a:r>
            <a:r>
              <a:rPr lang="pl-PL" dirty="0" smtClean="0"/>
              <a:t>Świętego Krzyża </a:t>
            </a:r>
            <a:r>
              <a:rPr lang="en-US" dirty="0" smtClean="0"/>
              <a:t>in Warsaw. </a:t>
            </a:r>
            <a:endParaRPr lang="en-US"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fryderyk-chopin.jpg"/>
          <p:cNvPicPr>
            <a:picLocks noGrp="1" noChangeAspect="1"/>
          </p:cNvPicPr>
          <p:nvPr>
            <p:ph idx="1"/>
          </p:nvPr>
        </p:nvPicPr>
        <p:blipFill>
          <a:blip r:embed="rId2" cstate="print"/>
          <a:stretch>
            <a:fillRect/>
          </a:stretch>
        </p:blipFill>
        <p:spPr>
          <a:xfrm>
            <a:off x="2790825" y="1251744"/>
            <a:ext cx="3562350" cy="4572000"/>
          </a:xfrm>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906128"/>
          </a:xfrm>
        </p:spPr>
        <p:txBody>
          <a:bodyPr/>
          <a:lstStyle/>
          <a:p>
            <a:pPr algn="ctr">
              <a:buNone/>
            </a:pPr>
            <a:endParaRPr lang="pl-PL" dirty="0" smtClean="0"/>
          </a:p>
          <a:p>
            <a:pPr algn="ctr">
              <a:buNone/>
            </a:pPr>
            <a:endParaRPr lang="pl-PL" dirty="0" smtClean="0"/>
          </a:p>
          <a:p>
            <a:pPr algn="ctr">
              <a:buNone/>
            </a:pPr>
            <a:r>
              <a:rPr lang="en-US" b="1" dirty="0" smtClean="0"/>
              <a:t>Examples of works :</a:t>
            </a:r>
            <a:endParaRPr lang="pl-PL" b="1" dirty="0" smtClean="0"/>
          </a:p>
          <a:p>
            <a:pPr algn="ctr"/>
            <a:r>
              <a:rPr lang="en-US" dirty="0" smtClean="0"/>
              <a:t>Polonaise in A – major</a:t>
            </a:r>
            <a:r>
              <a:rPr lang="pl-PL" dirty="0" smtClean="0"/>
              <a:t> </a:t>
            </a:r>
          </a:p>
        </p:txBody>
      </p:sp>
      <p:pic>
        <p:nvPicPr>
          <p:cNvPr id="5" name="Fryderyk Chopin - Polonez A-dur.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39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ctr"/>
            <a:r>
              <a:rPr lang="pl-PL" dirty="0" smtClean="0"/>
              <a:t>Mazurka a - minor  </a:t>
            </a:r>
          </a:p>
          <a:p>
            <a:endParaRPr lang="en-US" dirty="0"/>
          </a:p>
        </p:txBody>
      </p:sp>
      <p:pic>
        <p:nvPicPr>
          <p:cNvPr id="5" name="Fryderyk Chopin Mazurek a moll.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ctr"/>
            <a:r>
              <a:rPr lang="en-US" dirty="0" err="1" smtClean="0"/>
              <a:t>Eiuda</a:t>
            </a:r>
            <a:r>
              <a:rPr lang="en-US" dirty="0" smtClean="0"/>
              <a:t> </a:t>
            </a:r>
            <a:r>
              <a:rPr lang="pl-PL" dirty="0" smtClean="0"/>
              <a:t>„</a:t>
            </a:r>
            <a:r>
              <a:rPr lang="en-US" dirty="0" smtClean="0"/>
              <a:t>Revolutionary</a:t>
            </a:r>
            <a:r>
              <a:rPr lang="pl-PL" dirty="0" smtClean="0"/>
              <a:t>”   </a:t>
            </a:r>
            <a:endParaRPr lang="en-US" dirty="0" smtClean="0"/>
          </a:p>
          <a:p>
            <a:endParaRPr lang="en-US" dirty="0"/>
          </a:p>
        </p:txBody>
      </p:sp>
      <p:pic>
        <p:nvPicPr>
          <p:cNvPr id="5" name="Chopin - Etiuda Rewolucyjna.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89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Niestandardowy 4">
      <a:dk1>
        <a:sysClr val="windowText" lastClr="000000"/>
      </a:dk1>
      <a:lt1>
        <a:srgbClr val="000000"/>
      </a:lt1>
      <a:dk2>
        <a:srgbClr val="FF0000"/>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000000"/>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TotalTime>
  <Words>149</Words>
  <Application>Microsoft Office PowerPoint</Application>
  <PresentationFormat>Pokaz na ekranie (4:3)</PresentationFormat>
  <Paragraphs>35</Paragraphs>
  <Slides>19</Slides>
  <Notes>0</Notes>
  <HiddenSlides>0</HiddenSlides>
  <MMClips>9</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Energetyczny</vt:lpstr>
      <vt:lpstr>Polish nationale music</vt:lpstr>
      <vt:lpstr>National Anthem "Dabrowski's Mazurka„ (pol. „Mazurek Dąbrowskiego”)</vt:lpstr>
      <vt:lpstr>Slajd 3</vt:lpstr>
      <vt:lpstr>Slajd 4</vt:lpstr>
      <vt:lpstr>Fryderyk Chopin</vt:lpstr>
      <vt:lpstr>Slajd 6</vt:lpstr>
      <vt:lpstr>Slajd 7</vt:lpstr>
      <vt:lpstr>Slajd 8</vt:lpstr>
      <vt:lpstr>Slajd 9</vt:lpstr>
      <vt:lpstr> POLISH NATIONALE DANCES the polonaise  </vt:lpstr>
      <vt:lpstr>The mazurka</vt:lpstr>
      <vt:lpstr>The oberek</vt:lpstr>
      <vt:lpstr>The kujawiak</vt:lpstr>
      <vt:lpstr>The krakowiak</vt:lpstr>
      <vt:lpstr>Regional Costumes</vt:lpstr>
      <vt:lpstr>Slajd 16</vt:lpstr>
      <vt:lpstr>Slajd 17</vt:lpstr>
      <vt:lpstr>Slajd 18</vt:lpstr>
      <vt:lpstr>Slajd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nationale music</dc:title>
  <dc:creator>Piotrek</dc:creator>
  <cp:lastModifiedBy>Piotrek</cp:lastModifiedBy>
  <cp:revision>28</cp:revision>
  <dcterms:created xsi:type="dcterms:W3CDTF">2014-10-21T17:25:20Z</dcterms:created>
  <dcterms:modified xsi:type="dcterms:W3CDTF">2014-10-31T17:50:04Z</dcterms:modified>
</cp:coreProperties>
</file>